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3" r:id="rId2"/>
    <p:sldId id="11604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B9763-5760-45C3-905B-6F9DCA541E2C}" v="1" dt="2024-03-26T08:16:23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WAD SALEH AHMED ALHARBI" userId="350a83a4-014f-4ebc-8bae-192c723384ac" providerId="ADAL" clId="{BD7B9763-5760-45C3-905B-6F9DCA541E2C}"/>
    <pc:docChg chg="addSld delSld modSld">
      <pc:chgData name="AWAD SALEH AHMED ALHARBI" userId="350a83a4-014f-4ebc-8bae-192c723384ac" providerId="ADAL" clId="{BD7B9763-5760-45C3-905B-6F9DCA541E2C}" dt="2024-03-26T08:16:25.903" v="2" actId="2696"/>
      <pc:docMkLst>
        <pc:docMk/>
      </pc:docMkLst>
      <pc:sldChg chg="new del">
        <pc:chgData name="AWAD SALEH AHMED ALHARBI" userId="350a83a4-014f-4ebc-8bae-192c723384ac" providerId="ADAL" clId="{BD7B9763-5760-45C3-905B-6F9DCA541E2C}" dt="2024-03-26T08:16:25.903" v="2" actId="2696"/>
        <pc:sldMkLst>
          <pc:docMk/>
          <pc:sldMk cId="308487915" sldId="256"/>
        </pc:sldMkLst>
      </pc:sldChg>
      <pc:sldChg chg="add">
        <pc:chgData name="AWAD SALEH AHMED ALHARBI" userId="350a83a4-014f-4ebc-8bae-192c723384ac" providerId="ADAL" clId="{BD7B9763-5760-45C3-905B-6F9DCA541E2C}" dt="2024-03-26T08:16:23.440" v="1"/>
        <pc:sldMkLst>
          <pc:docMk/>
          <pc:sldMk cId="2129261086" sldId="1160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43329D-44CC-54EB-C51F-C17B7F699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E2FA25A-0A81-857C-F7E5-FA7CE9476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F03FC-DB37-1B10-89B3-F97996AB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54F555-591C-3829-4394-8069BD10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451766-D436-CB05-2B2B-3BEAE35C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65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351A37-F6F4-2475-7909-60F280FC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C46EE2-34C6-210C-5FAE-210F879A7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BB1FA2-DECD-4777-264C-DE70BC0A5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6EA43B-B3ED-5CEE-D909-B709307D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3736B3-0194-280E-B5F9-63E96D06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127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04CD9BE-2935-29E8-5C5D-4300D6E54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CF2D5B-808A-8359-C05C-FD63F3E85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DD57C3-8FB7-57F5-9B2A-18B2CDF0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419392-597B-1C1F-62C6-C4402CFE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EE8908-8749-1463-7E1B-F14C9EE8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1431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85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7CE4FB-00F7-A4F7-54B2-B21EA757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BD5FF0-370A-8134-42FD-5052D9E04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5EB813-8417-E537-453E-045B1F94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ACBB69-E182-0F41-8024-48177FF6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AC42A6-B2A8-23F6-056A-086C951D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7099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57AFF5-A29A-28DF-EFE6-1287E7D89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711BD4-0112-3C8F-2C15-3A0B800AA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7DCFDF-E8BF-4A4B-6704-CC264588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E31469-E273-AA08-644E-80981A2D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718743-D9AC-B988-9BD8-AA46436B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8632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5E70A9-491F-913D-E4B5-96767114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2630DC-02B1-C304-F7A8-ACF1C00BF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8657793-98C3-F90D-1932-F7F957BF3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296D08-5B7A-6837-3018-05CEA8D4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D8FEA4-1F95-6EB2-C065-3758E7EB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38D6E1-709E-DA52-B5B7-A5359002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296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2F9759-F055-EB43-3336-CE01EC01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A86602-1F81-3A18-CAEF-4011644B6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FA217E-33C8-A135-0F54-41AA253B7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5E433E7-B82C-0435-91F4-7807600BE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BF3A78B-178E-79A5-1C74-854FEAF0F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953652F-2E8F-2627-36E3-0ADB45BF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C032889-7B06-32EF-088B-A1931AAB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1BF8F20-E2B9-5106-4E16-228B8E97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620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F8C532-3F02-918B-0BAB-6AE94EED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F988CD5-4D37-3DEC-D630-60491285E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64EACF2-275D-337C-000B-7B13768ED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F4A4522-EA00-C808-92E1-FC765982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229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222B176-0A48-1985-29C5-A8CE11EC6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1553677-AF17-E9AE-B41C-90AACB57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D86EBF4-C1A7-1E77-01B0-F0DD0F56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6757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805B25-63BE-95DA-8070-60C48B913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969D6E-3A71-A8E3-93ED-41B0E0080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BF3512-E82C-DF0F-F909-509AE3B94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871C95-C8A8-FD82-33B1-0B630554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BA9363-9564-E426-94A8-DFF29041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9DC090-6446-8D0F-980F-B3AFFBFF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5552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A4887A-CA64-BD84-6400-F80B2743A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16DACA-CF3D-B4B8-A58D-7F929D5AD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F73DF2-3159-1ECA-B553-1B346ED04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0E7658-FF84-1B10-C4A5-E507A977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32752F-E54F-C1D4-6B07-24191BB3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7EA438-F009-A4FF-5DD1-B2C26197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70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84CF138-F328-8EFD-45E1-FECA9ADD3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0DCA5E-BD89-9CB1-FDC9-61B2F52EF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A7FD87-27C7-3F40-9E4C-50269C0E0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EE940B-A29A-5D03-1689-ABFFF3379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C45B73-09E4-C131-164C-B58C7D49D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6269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9ixXuzJUls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405198-C672-B51D-9848-F398EC281E09}"/>
              </a:ext>
            </a:extLst>
          </p:cNvPr>
          <p:cNvSpPr/>
          <p:nvPr/>
        </p:nvSpPr>
        <p:spPr>
          <a:xfrm>
            <a:off x="4214325" y="1894524"/>
            <a:ext cx="5254989" cy="45590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043638"/>
              </p:ext>
            </p:extLst>
          </p:nvPr>
        </p:nvGraphicFramePr>
        <p:xfrm>
          <a:off x="7145980" y="413239"/>
          <a:ext cx="4694325" cy="1191832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3870837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532296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احجام أقراص القطع  لجهاز </a:t>
                      </a:r>
                      <a:r>
                        <a:rPr lang="ar-A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الجراندر</a:t>
                      </a:r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يستخدم أدوات القص الأساسية في الصيانة وفق الطرق الصحيحة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46456" y="3680240"/>
            <a:ext cx="353269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ورقة عمل عن الاحجام </a:t>
            </a:r>
            <a:endParaRPr lang="en-GB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26" name="Picture 2" descr="رياضيات درس الاحجام للاطفال: مع ورقة عمل كبير وصغير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6" t="4356" r="758" b="4633"/>
          <a:stretch/>
        </p:blipFill>
        <p:spPr bwMode="auto">
          <a:xfrm>
            <a:off x="5101691" y="1937364"/>
            <a:ext cx="3954386" cy="447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26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405198-C672-B51D-9848-F398EC281E09}"/>
              </a:ext>
            </a:extLst>
          </p:cNvPr>
          <p:cNvSpPr/>
          <p:nvPr/>
        </p:nvSpPr>
        <p:spPr>
          <a:xfrm>
            <a:off x="4051765" y="3955507"/>
            <a:ext cx="5254989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  <a:hlinkClick r:id="rId2"/>
              </a:rPr>
              <a:t>https://www.youtube.com/watch?v=V9ixXuzJUls</a:t>
            </a: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45980" y="413239"/>
          <a:ext cx="4694325" cy="1191832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3870837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532296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احجام أقراص القطع  لجهاز </a:t>
                      </a:r>
                      <a:r>
                        <a:rPr lang="ar-A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الجراندر</a:t>
                      </a:r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يستخدم أدوات القص الأساسية في الصيانة وفق الطرق الصحيحة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6421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</Words>
  <Application>Microsoft Office PowerPoint</Application>
  <PresentationFormat>شاشة عريضة</PresentationFormat>
  <Paragraphs>14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ZHO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AWAD SALEH AHMED ALHARBI</dc:creator>
  <cp:lastModifiedBy>alharbi awad alharbi</cp:lastModifiedBy>
  <cp:revision>4</cp:revision>
  <dcterms:created xsi:type="dcterms:W3CDTF">2024-03-26T08:16:17Z</dcterms:created>
  <dcterms:modified xsi:type="dcterms:W3CDTF">2024-04-05T00:27:52Z</dcterms:modified>
</cp:coreProperties>
</file>